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5" r:id="rId2"/>
    <p:sldId id="282" r:id="rId3"/>
    <p:sldId id="277" r:id="rId4"/>
    <p:sldId id="283" r:id="rId5"/>
    <p:sldId id="284"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29"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6ABE94-E3F2-4E46-9568-6EEA00305367}" type="datetimeFigureOut">
              <a:rPr lang="en-IE" smtClean="0"/>
              <a:t>26/06/2019</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C0646B-5E95-4447-99F1-99A9DA8B1378}" type="slidenum">
              <a:rPr lang="en-IE" smtClean="0"/>
              <a:t>‹#›</a:t>
            </a:fld>
            <a:endParaRPr lang="en-IE"/>
          </a:p>
        </p:txBody>
      </p:sp>
    </p:spTree>
    <p:extLst>
      <p:ext uri="{BB962C8B-B14F-4D97-AF65-F5344CB8AC3E}">
        <p14:creationId xmlns:p14="http://schemas.microsoft.com/office/powerpoint/2010/main" val="2716868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E"/>
          </a:p>
        </p:txBody>
      </p:sp>
      <p:sp>
        <p:nvSpPr>
          <p:cNvPr id="4" name="Date Placeholder 3"/>
          <p:cNvSpPr>
            <a:spLocks noGrp="1"/>
          </p:cNvSpPr>
          <p:nvPr>
            <p:ph type="dt" sz="half" idx="10"/>
          </p:nvPr>
        </p:nvSpPr>
        <p:spPr/>
        <p:txBody>
          <a:bodyPr/>
          <a:lstStyle/>
          <a:p>
            <a:fld id="{EC836018-43B7-4AD9-9FB0-1DA0E6C83356}" type="datetimeFigureOut">
              <a:rPr lang="en-IE" smtClean="0"/>
              <a:t>26/06/2019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839EED9D-D9BD-492A-905E-DA5B42E14D39}" type="slidenum">
              <a:rPr lang="en-IE" smtClean="0"/>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EC836018-43B7-4AD9-9FB0-1DA0E6C83356}" type="datetimeFigureOut">
              <a:rPr lang="en-IE" smtClean="0"/>
              <a:t>26/06/2019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839EED9D-D9BD-492A-905E-DA5B42E14D39}" type="slidenum">
              <a:rPr lang="en-IE" smtClean="0"/>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EC836018-43B7-4AD9-9FB0-1DA0E6C83356}" type="datetimeFigureOut">
              <a:rPr lang="en-IE" smtClean="0"/>
              <a:t>26/06/2019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839EED9D-D9BD-492A-905E-DA5B42E14D39}" type="slidenum">
              <a:rPr lang="en-IE" smtClean="0"/>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EC836018-43B7-4AD9-9FB0-1DA0E6C83356}" type="datetimeFigureOut">
              <a:rPr lang="en-IE" smtClean="0"/>
              <a:t>26/06/2019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839EED9D-D9BD-492A-905E-DA5B42E14D39}" type="slidenum">
              <a:rPr lang="en-IE" smtClean="0"/>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836018-43B7-4AD9-9FB0-1DA0E6C83356}" type="datetimeFigureOut">
              <a:rPr lang="en-IE" smtClean="0"/>
              <a:t>26/06/2019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839EED9D-D9BD-492A-905E-DA5B42E14D39}" type="slidenum">
              <a:rPr lang="en-IE" smtClean="0"/>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p:cNvSpPr>
            <a:spLocks noGrp="1"/>
          </p:cNvSpPr>
          <p:nvPr>
            <p:ph type="dt" sz="half" idx="10"/>
          </p:nvPr>
        </p:nvSpPr>
        <p:spPr/>
        <p:txBody>
          <a:bodyPr/>
          <a:lstStyle/>
          <a:p>
            <a:fld id="{EC836018-43B7-4AD9-9FB0-1DA0E6C83356}" type="datetimeFigureOut">
              <a:rPr lang="en-IE" smtClean="0"/>
              <a:t>26/06/2019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839EED9D-D9BD-492A-905E-DA5B42E14D39}" type="slidenum">
              <a:rPr lang="en-IE" smtClean="0"/>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p:cNvSpPr>
            <a:spLocks noGrp="1"/>
          </p:cNvSpPr>
          <p:nvPr>
            <p:ph type="dt" sz="half" idx="10"/>
          </p:nvPr>
        </p:nvSpPr>
        <p:spPr/>
        <p:txBody>
          <a:bodyPr/>
          <a:lstStyle/>
          <a:p>
            <a:fld id="{EC836018-43B7-4AD9-9FB0-1DA0E6C83356}" type="datetimeFigureOut">
              <a:rPr lang="en-IE" smtClean="0"/>
              <a:t>26/06/2019</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839EED9D-D9BD-492A-905E-DA5B42E14D39}" type="slidenum">
              <a:rPr lang="en-IE" smtClean="0"/>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Date Placeholder 2"/>
          <p:cNvSpPr>
            <a:spLocks noGrp="1"/>
          </p:cNvSpPr>
          <p:nvPr>
            <p:ph type="dt" sz="half" idx="10"/>
          </p:nvPr>
        </p:nvSpPr>
        <p:spPr/>
        <p:txBody>
          <a:bodyPr/>
          <a:lstStyle/>
          <a:p>
            <a:fld id="{EC836018-43B7-4AD9-9FB0-1DA0E6C83356}" type="datetimeFigureOut">
              <a:rPr lang="en-IE" smtClean="0"/>
              <a:t>26/06/2019</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839EED9D-D9BD-492A-905E-DA5B42E14D39}" type="slidenum">
              <a:rPr lang="en-IE" smtClean="0"/>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836018-43B7-4AD9-9FB0-1DA0E6C83356}" type="datetimeFigureOut">
              <a:rPr lang="en-IE" smtClean="0"/>
              <a:t>26/06/2019</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839EED9D-D9BD-492A-905E-DA5B42E14D39}" type="slidenum">
              <a:rPr lang="en-IE" smtClean="0"/>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C836018-43B7-4AD9-9FB0-1DA0E6C83356}" type="datetimeFigureOut">
              <a:rPr lang="en-IE" smtClean="0"/>
              <a:t>26/06/2019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839EED9D-D9BD-492A-905E-DA5B42E14D39}" type="slidenum">
              <a:rPr lang="en-IE" smtClean="0"/>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C836018-43B7-4AD9-9FB0-1DA0E6C83356}" type="datetimeFigureOut">
              <a:rPr lang="en-IE" smtClean="0"/>
              <a:t>26/06/2019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839EED9D-D9BD-492A-905E-DA5B42E14D39}" type="slidenum">
              <a:rPr lang="en-IE" smtClean="0"/>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836018-43B7-4AD9-9FB0-1DA0E6C83356}" type="datetimeFigureOut">
              <a:rPr lang="en-IE" smtClean="0"/>
              <a:t>26/06/2019</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9EED9D-D9BD-492A-905E-DA5B42E14D39}" type="slidenum">
              <a:rPr lang="en-IE" smtClean="0"/>
              <a:t>‹#›</a:t>
            </a:fld>
            <a:endParaRPr lang="en-I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ie/url?sa=i&amp;rct=j&amp;q=revised+bloom's+taxonomy&amp;source=images&amp;cd=&amp;cad=rja&amp;docid=zXk5XvS_9cD0WM&amp;tbnid=g1WKhQ68F6cRyM:&amp;ved=0CAUQjRw&amp;url=http://blogs.wsd1.org/etr/?tag=blooms-revised-taxonomy&amp;ei=sbM4UcyxGsWxO7_qgcAG&amp;bvm=bv.43287494,d.ZGU&amp;psig=AFQjCNH-bb2j9wgAMoALOE0GI0dLqXBf_Q&amp;ust=136275690860243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IE"/>
              <a:t>What’s a taxonomy?</a:t>
            </a:r>
            <a:endParaRPr lang="en-GB"/>
          </a:p>
        </p:txBody>
      </p:sp>
      <p:sp>
        <p:nvSpPr>
          <p:cNvPr id="3075" name="Rectangle 3"/>
          <p:cNvSpPr>
            <a:spLocks noGrp="1" noChangeArrowheads="1"/>
          </p:cNvSpPr>
          <p:nvPr>
            <p:ph idx="1"/>
          </p:nvPr>
        </p:nvSpPr>
        <p:spPr>
          <a:xfrm>
            <a:off x="457200" y="2428875"/>
            <a:ext cx="8229600" cy="3895725"/>
          </a:xfrm>
        </p:spPr>
        <p:txBody>
          <a:bodyPr/>
          <a:lstStyle/>
          <a:p>
            <a:r>
              <a:rPr lang="en-IE" dirty="0"/>
              <a:t>A classification </a:t>
            </a:r>
          </a:p>
          <a:p>
            <a:r>
              <a:rPr lang="en-IE" dirty="0"/>
              <a:t>An organisation of things frequently in a hierarchical structure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5"/>
                                        </p:tgtEl>
                                        <p:attrNameLst>
                                          <p:attrName>style.visibility</p:attrName>
                                        </p:attrNameLst>
                                      </p:cBhvr>
                                      <p:to>
                                        <p:strVal val="visible"/>
                                      </p:to>
                                    </p:set>
                                    <p:anim calcmode="lin" valueType="num">
                                      <p:cBhvr additive="base">
                                        <p:cTn id="7" dur="500" fill="hold"/>
                                        <p:tgtEl>
                                          <p:spTgt spid="3075"/>
                                        </p:tgtEl>
                                        <p:attrNameLst>
                                          <p:attrName>ppt_x</p:attrName>
                                        </p:attrNameLst>
                                      </p:cBhvr>
                                      <p:tavLst>
                                        <p:tav tm="0">
                                          <p:val>
                                            <p:strVal val="#ppt_x"/>
                                          </p:val>
                                        </p:tav>
                                        <p:tav tm="100000">
                                          <p:val>
                                            <p:strVal val="#ppt_x"/>
                                          </p:val>
                                        </p:tav>
                                      </p:tavLst>
                                    </p:anim>
                                    <p:anim calcmode="lin" valueType="num">
                                      <p:cBhvr additive="base">
                                        <p:cTn id="8" dur="500" fill="hold"/>
                                        <p:tgtEl>
                                          <p:spTgt spid="30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r>
              <a:rPr lang="en-IE" dirty="0"/>
              <a:t>Bloom’s taxonomy of educational objectives for the Cognitive Domain</a:t>
            </a:r>
            <a:endParaRPr lang="en-GB" dirty="0"/>
          </a:p>
        </p:txBody>
      </p:sp>
      <p:sp>
        <p:nvSpPr>
          <p:cNvPr id="3075" name="Rectangle 3"/>
          <p:cNvSpPr>
            <a:spLocks noGrp="1" noChangeArrowheads="1"/>
          </p:cNvSpPr>
          <p:nvPr>
            <p:ph idx="1"/>
          </p:nvPr>
        </p:nvSpPr>
        <p:spPr>
          <a:xfrm>
            <a:off x="611560" y="1916832"/>
            <a:ext cx="8229600" cy="3895725"/>
          </a:xfrm>
        </p:spPr>
        <p:txBody>
          <a:bodyPr/>
          <a:lstStyle/>
          <a:p>
            <a:r>
              <a:rPr lang="en-IE" dirty="0"/>
              <a:t>There exist others of the affective Domain and the Psychomotor Domain:</a:t>
            </a:r>
          </a:p>
          <a:p>
            <a:pPr lvl="1"/>
            <a:r>
              <a:rPr lang="en-IE" dirty="0" err="1"/>
              <a:t>Krathwohl</a:t>
            </a:r>
            <a:r>
              <a:rPr lang="en-IE" dirty="0"/>
              <a:t>, Bloom, &amp; </a:t>
            </a:r>
            <a:r>
              <a:rPr lang="en-IE" dirty="0" err="1"/>
              <a:t>Masia</a:t>
            </a:r>
            <a:r>
              <a:rPr lang="en-IE" dirty="0"/>
              <a:t> (1964) created a taxonomy of educational objectives for the affective domain.</a:t>
            </a:r>
          </a:p>
          <a:p>
            <a:pPr lvl="1"/>
            <a:r>
              <a:rPr lang="en-IE" dirty="0"/>
              <a:t>Elizabeth Simpson (1972) created a taxonomy for the Psychomotor Domain.</a:t>
            </a:r>
          </a:p>
        </p:txBody>
      </p:sp>
    </p:spTree>
    <p:extLst>
      <p:ext uri="{BB962C8B-B14F-4D97-AF65-F5344CB8AC3E}">
        <p14:creationId xmlns:p14="http://schemas.microsoft.com/office/powerpoint/2010/main" val="1469265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anim calcmode="lin" valueType="num">
                                      <p:cBhvr additive="base">
                                        <p:cTn id="11"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5">
                                            <p:txEl>
                                              <p:pRg st="2" end="2"/>
                                            </p:txEl>
                                          </p:spTgt>
                                        </p:tgtEl>
                                        <p:attrNameLst>
                                          <p:attrName>style.visibility</p:attrName>
                                        </p:attrNameLst>
                                      </p:cBhvr>
                                      <p:to>
                                        <p:strVal val="visible"/>
                                      </p:to>
                                    </p:set>
                                    <p:anim calcmode="lin" valueType="num">
                                      <p:cBhvr additive="base">
                                        <p:cTn id="15"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bltax"/>
          <p:cNvPicPr>
            <a:picLocks noChangeAspect="1" noChangeArrowheads="1"/>
          </p:cNvPicPr>
          <p:nvPr/>
        </p:nvPicPr>
        <p:blipFill>
          <a:blip r:embed="rId2" cstate="print"/>
          <a:srcRect/>
          <a:stretch>
            <a:fillRect/>
          </a:stretch>
        </p:blipFill>
        <p:spPr bwMode="auto">
          <a:xfrm>
            <a:off x="457200" y="342900"/>
            <a:ext cx="8229600" cy="61722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r>
              <a:rPr lang="en-IE" dirty="0"/>
              <a:t>Bloom’s Taxonomy</a:t>
            </a:r>
            <a:endParaRPr lang="en-GB" dirty="0"/>
          </a:p>
        </p:txBody>
      </p:sp>
      <p:sp>
        <p:nvSpPr>
          <p:cNvPr id="3075" name="Rectangle 3"/>
          <p:cNvSpPr>
            <a:spLocks noGrp="1" noChangeArrowheads="1"/>
          </p:cNvSpPr>
          <p:nvPr>
            <p:ph idx="1"/>
          </p:nvPr>
        </p:nvSpPr>
        <p:spPr>
          <a:xfrm>
            <a:off x="323528" y="1484784"/>
            <a:ext cx="8568952" cy="4968552"/>
          </a:xfrm>
        </p:spPr>
        <p:txBody>
          <a:bodyPr>
            <a:noAutofit/>
          </a:bodyPr>
          <a:lstStyle/>
          <a:p>
            <a:r>
              <a:rPr lang="en-IE" sz="2000" b="1" dirty="0"/>
              <a:t>Knowledge</a:t>
            </a:r>
            <a:r>
              <a:rPr lang="en-IE" sz="2000" dirty="0"/>
              <a:t> - Remembering previously learned information such as facts, terms, procedures and principles.</a:t>
            </a:r>
          </a:p>
          <a:p>
            <a:r>
              <a:rPr lang="en-IE" sz="2000" b="1" dirty="0"/>
              <a:t>Comprehension</a:t>
            </a:r>
            <a:r>
              <a:rPr lang="en-IE" sz="2000" dirty="0"/>
              <a:t> – Grasping the meaning of information by putting it into one’s own words, drawing conclusions, or stating implications.</a:t>
            </a:r>
          </a:p>
          <a:p>
            <a:r>
              <a:rPr lang="en-IE" sz="2000" b="1" dirty="0"/>
              <a:t>Application </a:t>
            </a:r>
            <a:r>
              <a:rPr lang="en-IE" sz="2000" dirty="0"/>
              <a:t>– Applying knowledge to actual situations as in taking principles learned in Math and applying them in physics experiment or applying principles of civil liberties to current events.</a:t>
            </a:r>
          </a:p>
          <a:p>
            <a:r>
              <a:rPr lang="en-IE" sz="2000" b="1" dirty="0"/>
              <a:t>Analysis </a:t>
            </a:r>
            <a:r>
              <a:rPr lang="en-IE" sz="2000" dirty="0"/>
              <a:t>– Breaking down objects or ideas into simpler parts and seeing how the parts relate and are organized.  For example, discussing how the public and the private sector differ or detecting logical fallacies in an argument.</a:t>
            </a:r>
          </a:p>
          <a:p>
            <a:r>
              <a:rPr lang="en-IE" sz="2000" b="1" dirty="0"/>
              <a:t>Synthesis</a:t>
            </a:r>
            <a:r>
              <a:rPr lang="en-IE" sz="2000" dirty="0"/>
              <a:t> – rearranging component ideas into a new whole.  For example, planning a panel discussion or writing a comprehensive paper/thesis.</a:t>
            </a:r>
          </a:p>
          <a:p>
            <a:r>
              <a:rPr lang="en-IE" sz="2000" b="1" dirty="0"/>
              <a:t>Evaluation </a:t>
            </a:r>
            <a:r>
              <a:rPr lang="en-IE" sz="2000" dirty="0"/>
              <a:t>– Making judgements based on internal evidence or external criteria.  For example, evaluating a work of art, editing a paper, or deciding/ making a professional call on how long a scheme of work should be!</a:t>
            </a:r>
          </a:p>
        </p:txBody>
      </p:sp>
    </p:spTree>
    <p:extLst>
      <p:ext uri="{BB962C8B-B14F-4D97-AF65-F5344CB8AC3E}">
        <p14:creationId xmlns:p14="http://schemas.microsoft.com/office/powerpoint/2010/main" val="3952324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75">
                                            <p:txEl>
                                              <p:pRg st="1" end="1"/>
                                            </p:txEl>
                                          </p:spTgt>
                                        </p:tgtEl>
                                        <p:attrNameLst>
                                          <p:attrName>style.visibility</p:attrName>
                                        </p:attrNameLst>
                                      </p:cBhvr>
                                      <p:to>
                                        <p:strVal val="visible"/>
                                      </p:to>
                                    </p:set>
                                    <p:anim calcmode="lin" valueType="num">
                                      <p:cBhvr additive="base">
                                        <p:cTn id="13"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075">
                                            <p:txEl>
                                              <p:pRg st="2" end="2"/>
                                            </p:txEl>
                                          </p:spTgt>
                                        </p:tgtEl>
                                        <p:attrNameLst>
                                          <p:attrName>style.visibility</p:attrName>
                                        </p:attrNameLst>
                                      </p:cBhvr>
                                      <p:to>
                                        <p:strVal val="visible"/>
                                      </p:to>
                                    </p:set>
                                    <p:anim calcmode="lin" valueType="num">
                                      <p:cBhvr additive="base">
                                        <p:cTn id="19"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075">
                                            <p:txEl>
                                              <p:pRg st="3" end="3"/>
                                            </p:txEl>
                                          </p:spTgt>
                                        </p:tgtEl>
                                        <p:attrNameLst>
                                          <p:attrName>style.visibility</p:attrName>
                                        </p:attrNameLst>
                                      </p:cBhvr>
                                      <p:to>
                                        <p:strVal val="visible"/>
                                      </p:to>
                                    </p:set>
                                    <p:anim calcmode="lin" valueType="num">
                                      <p:cBhvr additive="base">
                                        <p:cTn id="25"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0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075">
                                            <p:txEl>
                                              <p:pRg st="4" end="4"/>
                                            </p:txEl>
                                          </p:spTgt>
                                        </p:tgtEl>
                                        <p:attrNameLst>
                                          <p:attrName>style.visibility</p:attrName>
                                        </p:attrNameLst>
                                      </p:cBhvr>
                                      <p:to>
                                        <p:strVal val="visible"/>
                                      </p:to>
                                    </p:set>
                                    <p:anim calcmode="lin" valueType="num">
                                      <p:cBhvr additive="base">
                                        <p:cTn id="31" dur="500" fill="hold"/>
                                        <p:tgtEl>
                                          <p:spTgt spid="307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075">
                                            <p:txEl>
                                              <p:pRg st="5" end="5"/>
                                            </p:txEl>
                                          </p:spTgt>
                                        </p:tgtEl>
                                        <p:attrNameLst>
                                          <p:attrName>style.visibility</p:attrName>
                                        </p:attrNameLst>
                                      </p:cBhvr>
                                      <p:to>
                                        <p:strVal val="visible"/>
                                      </p:to>
                                    </p:set>
                                    <p:anim calcmode="lin" valueType="num">
                                      <p:cBhvr additive="base">
                                        <p:cTn id="37" dur="500" fill="hold"/>
                                        <p:tgtEl>
                                          <p:spTgt spid="307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07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blogs.wsd1.org/etr/files/blooms_taxonomy_comparison.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1700808"/>
            <a:ext cx="7200900" cy="480060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2"/>
          <p:cNvSpPr>
            <a:spLocks noGrp="1" noChangeArrowheads="1"/>
          </p:cNvSpPr>
          <p:nvPr>
            <p:ph type="title"/>
          </p:nvPr>
        </p:nvSpPr>
        <p:spPr>
          <a:xfrm>
            <a:off x="457200" y="274638"/>
            <a:ext cx="8229600" cy="1143000"/>
          </a:xfrm>
        </p:spPr>
        <p:txBody>
          <a:bodyPr>
            <a:normAutofit/>
          </a:bodyPr>
          <a:lstStyle/>
          <a:p>
            <a:r>
              <a:rPr lang="en-IE" dirty="0"/>
              <a:t>Bloom’s Taxonomy</a:t>
            </a:r>
            <a:endParaRPr lang="en-GB" dirty="0"/>
          </a:p>
        </p:txBody>
      </p:sp>
    </p:spTree>
    <p:extLst>
      <p:ext uri="{BB962C8B-B14F-4D97-AF65-F5344CB8AC3E}">
        <p14:creationId xmlns:p14="http://schemas.microsoft.com/office/powerpoint/2010/main" val="7229492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F19E5326581E5469F7AD62E2937289A" ma:contentTypeVersion="10" ma:contentTypeDescription="Create a new document." ma:contentTypeScope="" ma:versionID="affd073ec4657e805344112b2d9a75f9">
  <xsd:schema xmlns:xsd="http://www.w3.org/2001/XMLSchema" xmlns:xs="http://www.w3.org/2001/XMLSchema" xmlns:p="http://schemas.microsoft.com/office/2006/metadata/properties" xmlns:ns2="640abed2-a8bb-4d5e-9d32-9d7d95a381b1" xmlns:ns3="9d1e4fdb-46b5-4b9e-adcf-20edb27be545" targetNamespace="http://schemas.microsoft.com/office/2006/metadata/properties" ma:root="true" ma:fieldsID="a264c41dcff7237098a5ab6f1ad38ca5" ns2:_="" ns3:_="">
    <xsd:import namespace="640abed2-a8bb-4d5e-9d32-9d7d95a381b1"/>
    <xsd:import namespace="9d1e4fdb-46b5-4b9e-adcf-20edb27be54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0abed2-a8bb-4d5e-9d32-9d7d95a381b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d1e4fdb-46b5-4b9e-adcf-20edb27be545"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6FA6A12-2EF5-4D1E-BF77-35F32F9D22C2}"/>
</file>

<file path=customXml/itemProps2.xml><?xml version="1.0" encoding="utf-8"?>
<ds:datastoreItem xmlns:ds="http://schemas.openxmlformats.org/officeDocument/2006/customXml" ds:itemID="{47E009AA-E277-498B-8D7D-0E6406B4B7AA}"/>
</file>

<file path=customXml/itemProps3.xml><?xml version="1.0" encoding="utf-8"?>
<ds:datastoreItem xmlns:ds="http://schemas.openxmlformats.org/officeDocument/2006/customXml" ds:itemID="{F90C01C3-F35A-40E2-8548-31A53BB5EB0B}"/>
</file>

<file path=docProps/app.xml><?xml version="1.0" encoding="utf-8"?>
<Properties xmlns="http://schemas.openxmlformats.org/officeDocument/2006/extended-properties" xmlns:vt="http://schemas.openxmlformats.org/officeDocument/2006/docPropsVTypes">
  <TotalTime>1094</TotalTime>
  <Words>248</Words>
  <Application>Microsoft Office PowerPoint</Application>
  <PresentationFormat>On-screen Show (4:3)</PresentationFormat>
  <Paragraphs>15</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What’s a taxonomy?</vt:lpstr>
      <vt:lpstr>Bloom’s taxonomy of educational objectives for the Cognitive Domain</vt:lpstr>
      <vt:lpstr>PowerPoint Presentation</vt:lpstr>
      <vt:lpstr>Bloom’s Taxonomy</vt:lpstr>
      <vt:lpstr>Bloom’s Taxonomy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EN5003</dc:title>
  <dc:creator>Tony Sheridan</dc:creator>
  <cp:lastModifiedBy>oliver.mcgarr</cp:lastModifiedBy>
  <cp:revision>20</cp:revision>
  <dcterms:created xsi:type="dcterms:W3CDTF">2012-02-23T19:34:10Z</dcterms:created>
  <dcterms:modified xsi:type="dcterms:W3CDTF">2019-06-26T16:19:18Z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0x0101002F19E5326581E5469F7AD62E2937289A</vt:lpwstr>
  </property>
</Properties>
</file>